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CE98A7-2824-45B7-807C-385245DB0BC9}" type="datetimeFigureOut">
              <a:rPr lang="en-AU" smtClean="0"/>
              <a:t>15/07/2012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BC46C7-56F1-427D-8753-FFCF9D3CD1B5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AU" dirty="0" err="1" smtClean="0"/>
              <a:t>Wj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BC46C7-56F1-427D-8753-FFCF9D3CD1B5}" type="slidenum">
              <a:rPr lang="en-AU" smtClean="0"/>
              <a:t>2</a:t>
            </a:fld>
            <a:endParaRPr lang="en-A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A6888-FEC1-48A1-9E9B-EA165C458AC5}" type="datetimeFigureOut">
              <a:rPr lang="en-AU" smtClean="0"/>
              <a:t>15/07/2012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32BDF-CE1C-44C9-8F97-BB0BCE90669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A6888-FEC1-48A1-9E9B-EA165C458AC5}" type="datetimeFigureOut">
              <a:rPr lang="en-AU" smtClean="0"/>
              <a:t>15/07/2012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32BDF-CE1C-44C9-8F97-BB0BCE90669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A6888-FEC1-48A1-9E9B-EA165C458AC5}" type="datetimeFigureOut">
              <a:rPr lang="en-AU" smtClean="0"/>
              <a:t>15/07/2012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32BDF-CE1C-44C9-8F97-BB0BCE90669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A6888-FEC1-48A1-9E9B-EA165C458AC5}" type="datetimeFigureOut">
              <a:rPr lang="en-AU" smtClean="0"/>
              <a:t>15/07/2012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32BDF-CE1C-44C9-8F97-BB0BCE90669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A6888-FEC1-48A1-9E9B-EA165C458AC5}" type="datetimeFigureOut">
              <a:rPr lang="en-AU" smtClean="0"/>
              <a:t>15/07/2012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32BDF-CE1C-44C9-8F97-BB0BCE90669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A6888-FEC1-48A1-9E9B-EA165C458AC5}" type="datetimeFigureOut">
              <a:rPr lang="en-AU" smtClean="0"/>
              <a:t>15/07/2012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32BDF-CE1C-44C9-8F97-BB0BCE90669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A6888-FEC1-48A1-9E9B-EA165C458AC5}" type="datetimeFigureOut">
              <a:rPr lang="en-AU" smtClean="0"/>
              <a:t>15/07/2012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32BDF-CE1C-44C9-8F97-BB0BCE90669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A6888-FEC1-48A1-9E9B-EA165C458AC5}" type="datetimeFigureOut">
              <a:rPr lang="en-AU" smtClean="0"/>
              <a:t>15/07/2012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32BDF-CE1C-44C9-8F97-BB0BCE90669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A6888-FEC1-48A1-9E9B-EA165C458AC5}" type="datetimeFigureOut">
              <a:rPr lang="en-AU" smtClean="0"/>
              <a:t>15/07/2012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32BDF-CE1C-44C9-8F97-BB0BCE90669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A6888-FEC1-48A1-9E9B-EA165C458AC5}" type="datetimeFigureOut">
              <a:rPr lang="en-AU" smtClean="0"/>
              <a:t>15/07/2012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32BDF-CE1C-44C9-8F97-BB0BCE90669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A6888-FEC1-48A1-9E9B-EA165C458AC5}" type="datetimeFigureOut">
              <a:rPr lang="en-AU" smtClean="0"/>
              <a:t>15/07/2012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32BDF-CE1C-44C9-8F97-BB0BCE90669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BA6888-FEC1-48A1-9E9B-EA165C458AC5}" type="datetimeFigureOut">
              <a:rPr lang="en-AU" smtClean="0"/>
              <a:t>15/07/2012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732BDF-CE1C-44C9-8F97-BB0BCE90669E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file:///E:\56G\Year%205\Resources%20Term%203%20Literacy\Samples%20Description%20Types%20and%20finding%20stylistic%20devises.pdf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Descriptions</a:t>
            </a:r>
            <a:br>
              <a:rPr lang="en-AU" dirty="0" smtClean="0"/>
            </a:br>
            <a:r>
              <a:rPr lang="en-AU" dirty="0" smtClean="0"/>
              <a:t>Lesson 2</a:t>
            </a:r>
            <a:br>
              <a:rPr lang="en-AU" dirty="0" smtClean="0"/>
            </a:br>
            <a:r>
              <a:rPr lang="en-AU" dirty="0" smtClean="0"/>
              <a:t>What Descriptions describe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By Anna Gray</a:t>
            </a:r>
            <a:endParaRPr lang="en-A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What do descriptions describe?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Settings</a:t>
            </a:r>
          </a:p>
          <a:p>
            <a:r>
              <a:rPr lang="en-AU" dirty="0" smtClean="0"/>
              <a:t>Characters</a:t>
            </a:r>
          </a:p>
          <a:p>
            <a:r>
              <a:rPr lang="en-AU" dirty="0" smtClean="0"/>
              <a:t>Objects</a:t>
            </a:r>
          </a:p>
          <a:p>
            <a:r>
              <a:rPr lang="en-AU" dirty="0" smtClean="0"/>
              <a:t>Actions</a:t>
            </a:r>
            <a:endParaRPr lang="en-A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 lnSpcReduction="10000"/>
          </a:bodyPr>
          <a:lstStyle/>
          <a:p>
            <a:r>
              <a:rPr lang="en-AU" dirty="0"/>
              <a:t>Read the </a:t>
            </a:r>
            <a:r>
              <a:rPr lang="en-AU" u="sng" dirty="0">
                <a:hlinkClick r:id="rId2"/>
              </a:rPr>
              <a:t>settings text</a:t>
            </a:r>
            <a:r>
              <a:rPr lang="en-AU" dirty="0"/>
              <a:t> </a:t>
            </a:r>
            <a:r>
              <a:rPr lang="en-AU" smtClean="0"/>
              <a:t>(next 3 pages) </a:t>
            </a:r>
            <a:r>
              <a:rPr lang="en-AU" dirty="0"/>
              <a:t>and analyse the stylistic elements that make the text </a:t>
            </a:r>
            <a:r>
              <a:rPr lang="en-AU" dirty="0" smtClean="0"/>
              <a:t>effective</a:t>
            </a:r>
          </a:p>
          <a:p>
            <a:endParaRPr lang="en-AU" dirty="0"/>
          </a:p>
          <a:p>
            <a:r>
              <a:rPr lang="en-AU" dirty="0" smtClean="0"/>
              <a:t>Students read and find stylistic elements in writing</a:t>
            </a:r>
          </a:p>
          <a:p>
            <a:r>
              <a:rPr lang="en-AU" dirty="0" smtClean="0"/>
              <a:t>Remember you are looking for Alliteration, Assonance, Simile, Personification, Vivid Verbs, Repetition, hyperbole, metaphor, descriptive adjectives, engaging lead, onomatopoeia</a:t>
            </a:r>
            <a:endParaRPr lang="en-A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58974"/>
            <a:ext cx="8082402" cy="6699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-1023"/>
            <a:ext cx="8712968" cy="68590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6698"/>
            <a:ext cx="8817140" cy="6580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71</Words>
  <Application>Microsoft Office PowerPoint</Application>
  <PresentationFormat>On-screen Show (4:3)</PresentationFormat>
  <Paragraphs>13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Descriptions Lesson 2 What Descriptions describe</vt:lpstr>
      <vt:lpstr>What do descriptions describe?</vt:lpstr>
      <vt:lpstr>Slide 3</vt:lpstr>
      <vt:lpstr>Slide 4</vt:lpstr>
      <vt:lpstr>Slide 5</vt:lpstr>
      <vt:lpstr>Slide 6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Descriptions Lesson 2 What Descriptions describe</dc:title>
  <dc:creator>Anna</dc:creator>
  <cp:lastModifiedBy>Anna</cp:lastModifiedBy>
  <cp:revision>1</cp:revision>
  <dcterms:created xsi:type="dcterms:W3CDTF">2012-07-15T07:47:35Z</dcterms:created>
  <dcterms:modified xsi:type="dcterms:W3CDTF">2012-07-15T08:08:17Z</dcterms:modified>
</cp:coreProperties>
</file>